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5502C-5628-4060-B7E6-DC5848DE158C}" v="12" dt="2024-11-20T21:36:08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ONES ESTRADA CÉSAR" userId="c7707a99-eccf-4548-a120-e4b2bc2a1e0a" providerId="ADAL" clId="{3515502C-5628-4060-B7E6-DC5848DE158C}"/>
    <pc:docChg chg="modSld">
      <pc:chgData name="BRIONES ESTRADA CÉSAR" userId="c7707a99-eccf-4548-a120-e4b2bc2a1e0a" providerId="ADAL" clId="{3515502C-5628-4060-B7E6-DC5848DE158C}" dt="2024-11-20T21:36:08.156" v="16"/>
      <pc:docMkLst>
        <pc:docMk/>
      </pc:docMkLst>
      <pc:sldChg chg="setBg">
        <pc:chgData name="BRIONES ESTRADA CÉSAR" userId="c7707a99-eccf-4548-a120-e4b2bc2a1e0a" providerId="ADAL" clId="{3515502C-5628-4060-B7E6-DC5848DE158C}" dt="2024-11-15T18:52:14.418" v="1"/>
        <pc:sldMkLst>
          <pc:docMk/>
          <pc:sldMk cId="638536086" sldId="257"/>
        </pc:sldMkLst>
      </pc:sldChg>
      <pc:sldChg chg="modSp mod setBg">
        <pc:chgData name="BRIONES ESTRADA CÉSAR" userId="c7707a99-eccf-4548-a120-e4b2bc2a1e0a" providerId="ADAL" clId="{3515502C-5628-4060-B7E6-DC5848DE158C}" dt="2024-11-20T21:35:56.668" v="14" actId="1076"/>
        <pc:sldMkLst>
          <pc:docMk/>
          <pc:sldMk cId="1244314836" sldId="258"/>
        </pc:sldMkLst>
        <pc:spChg chg="mod">
          <ac:chgData name="BRIONES ESTRADA CÉSAR" userId="c7707a99-eccf-4548-a120-e4b2bc2a1e0a" providerId="ADAL" clId="{3515502C-5628-4060-B7E6-DC5848DE158C}" dt="2024-11-20T21:35:56.668" v="14" actId="1076"/>
          <ac:spMkLst>
            <pc:docMk/>
            <pc:sldMk cId="1244314836" sldId="258"/>
            <ac:spMk id="2" creationId="{E0A3B1AC-F654-92FC-F231-1B2110AC3D19}"/>
          </ac:spMkLst>
        </pc:spChg>
        <pc:spChg chg="mod">
          <ac:chgData name="BRIONES ESTRADA CÉSAR" userId="c7707a99-eccf-4548-a120-e4b2bc2a1e0a" providerId="ADAL" clId="{3515502C-5628-4060-B7E6-DC5848DE158C}" dt="2024-11-20T21:35:56.668" v="14" actId="1076"/>
          <ac:spMkLst>
            <pc:docMk/>
            <pc:sldMk cId="1244314836" sldId="258"/>
            <ac:spMk id="3" creationId="{7E19A8EE-6EEF-5BB7-D7E8-973F6DA673E4}"/>
          </ac:spMkLst>
        </pc:spChg>
      </pc:sldChg>
      <pc:sldChg chg="modSp mod setBg">
        <pc:chgData name="BRIONES ESTRADA CÉSAR" userId="c7707a99-eccf-4548-a120-e4b2bc2a1e0a" providerId="ADAL" clId="{3515502C-5628-4060-B7E6-DC5848DE158C}" dt="2024-11-20T21:35:49.446" v="13" actId="1076"/>
        <pc:sldMkLst>
          <pc:docMk/>
          <pc:sldMk cId="1588080976" sldId="259"/>
        </pc:sldMkLst>
        <pc:spChg chg="mod">
          <ac:chgData name="BRIONES ESTRADA CÉSAR" userId="c7707a99-eccf-4548-a120-e4b2bc2a1e0a" providerId="ADAL" clId="{3515502C-5628-4060-B7E6-DC5848DE158C}" dt="2024-11-20T21:35:49.446" v="13" actId="1076"/>
          <ac:spMkLst>
            <pc:docMk/>
            <pc:sldMk cId="1588080976" sldId="259"/>
            <ac:spMk id="2" creationId="{6E37D433-43E8-8859-B1C5-595E72488B92}"/>
          </ac:spMkLst>
        </pc:spChg>
        <pc:spChg chg="mod">
          <ac:chgData name="BRIONES ESTRADA CÉSAR" userId="c7707a99-eccf-4548-a120-e4b2bc2a1e0a" providerId="ADAL" clId="{3515502C-5628-4060-B7E6-DC5848DE158C}" dt="2024-11-20T21:35:49.446" v="13" actId="1076"/>
          <ac:spMkLst>
            <pc:docMk/>
            <pc:sldMk cId="1588080976" sldId="259"/>
            <ac:spMk id="3" creationId="{AD2DEC19-7B02-6612-0C05-CFAD334E544F}"/>
          </ac:spMkLst>
        </pc:spChg>
      </pc:sldChg>
      <pc:sldChg chg="setBg">
        <pc:chgData name="BRIONES ESTRADA CÉSAR" userId="c7707a99-eccf-4548-a120-e4b2bc2a1e0a" providerId="ADAL" clId="{3515502C-5628-4060-B7E6-DC5848DE158C}" dt="2024-11-20T21:36:08.156" v="16"/>
        <pc:sldMkLst>
          <pc:docMk/>
          <pc:sldMk cId="1541821285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9BCB5-3926-4A96-A765-A7ED03FD16D7}" type="datetimeFigureOut">
              <a:rPr lang="es-MX" smtClean="0"/>
              <a:t>20/11/2024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0C34-3BB5-4E06-AD36-6DB638993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4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Nueva 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971DA-610C-4EAE-A1D4-06B89CC4EEDC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BE61-439E-4F82-BA2A-BF65387C5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C9C760-50EA-429D-88C7-1859DEFE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61460-C1DE-454D-B127-54D5EF4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6481-5BDF-47EA-ACF1-C6905CDB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2FD6D-1726-4BFE-A45B-ED494CD4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F0437-B5CC-4544-9B44-0723EEC2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062CF0-45FF-4E26-A904-9E3078A7A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4FD64-B6CD-40C5-B569-75BE384B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ACA27-4914-42C4-976D-0E5A1F13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54618-5099-4A3F-8B43-3269B83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B0B786-99FE-4845-85BB-F985C52FF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9E45D8-1619-4A2A-BA5C-5A9C7DE54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B5E6E-A2E0-444B-9CE8-9A3D4FEF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65BEB-68CD-4870-8BE3-3F44F64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7C395-FCA1-4176-8373-59865ACD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7E7E2-6F9D-44DD-8B44-98D052A7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FB38B-894B-4501-A325-10CEF941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3987B-B493-46D0-A5D0-E9EAD729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2EBB0-6623-45BA-A124-80F77C54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BD6CB-2CE1-433C-A632-BC4EDC17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01A3F-E6E7-4D31-8C8F-FFC0EDA8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A7F7AF-5D87-4E69-9E89-994B420F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B777E-02F6-47AB-B15B-BFFE45E0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A4BFD-45D2-4B23-B7F0-835B4FCA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4DFD2-FFF6-403A-8857-010B6DA7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044DB-0A39-47B2-AF4B-D1D67ED0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4C669-6B72-4B41-B1D5-914D166A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616198-E94C-4283-8839-A733FCA8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90939-37C6-495C-BB72-A209FCB9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CCB40-BB0A-4BA8-B549-455C00E6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C0AC0D-B052-4DAB-927F-B36F4044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F1517-AE54-4F5B-B5FE-942BEEF1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326D4-3676-44D6-A29D-CC32BE805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20B00B-6BC7-4D04-9C22-EC8F896D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D3817-EEC3-48C4-A628-514C0C67D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1B46E9-5E71-42BB-B56A-897855379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024ACB-A9EF-44A3-9E73-8C94A581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E7459E-0439-42D0-A99E-77A556FB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25A955-227C-4DD0-AD7D-4F54D793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ACC70-4BD0-4893-AC31-D24980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50A34E-9969-442F-AABB-30E9FF11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6A8DAC-AE86-4586-9AA8-2BFE5EB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35B460-FA95-462F-BC01-4C2FD4C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D22175-9931-4307-945B-963D580A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3F1494-C25A-440C-8EC4-297E21D3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F7D0FC-2B5D-490A-988E-6B4BAF9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6AE70-8CF1-4FF0-B2A8-CD3B60DD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19BFC-65DC-47A7-95A4-CDF6877D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C28F3C-E60D-416A-88DA-D2FBAAE6C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92E96D-7EBB-4CE8-A054-6DA423C4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E1D71-72D7-4BAB-B96D-3E71AF6D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A6219C-BF5E-4175-A499-AAD42FBB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499CB-D87F-4C3E-927E-AA66A556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7BBB3B-11FF-4AE1-AF83-14300DD86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154ECF-7E78-492A-AF38-07A48D62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A434FC-2BA2-4CDE-8D55-CA3F8397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251176-BB8F-4EF6-8B7A-B220FAE6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9DBD38-D75A-43CE-A25B-A8F78E37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E60EB0-7815-4B1F-AC50-EB418921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F13FF-9C23-413C-96BA-860E0087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543D2-E9FB-4942-859A-232661D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00341-0B52-4D93-81E5-9256DB94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78BA0-89C1-4594-B197-301E63E8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B1AC-F654-92FC-F231-1B2110AC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467" y="365125"/>
            <a:ext cx="826770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9A8EE-6EEF-5BB7-D7E8-973F6DA6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467" y="1825625"/>
            <a:ext cx="8267700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431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89749-63F4-2DE3-2E9A-C2BB9F51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7D433-43E8-8859-B1C5-595E7248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97" y="365125"/>
            <a:ext cx="826770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DEC19-7B02-6612-0C05-CFAD334E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97" y="1825625"/>
            <a:ext cx="82677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08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212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Panorámica</PresentationFormat>
  <Paragraphs>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Iberoamericana Puebla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VALVERDE DIAZ DE LEON CARLOS FRANCISCO</dc:creator>
  <cp:lastModifiedBy>BRIONES ESTRADA CÉSAR</cp:lastModifiedBy>
  <cp:revision>7</cp:revision>
  <dcterms:created xsi:type="dcterms:W3CDTF">2023-06-07T19:04:13Z</dcterms:created>
  <dcterms:modified xsi:type="dcterms:W3CDTF">2024-11-20T21:36:12Z</dcterms:modified>
</cp:coreProperties>
</file>