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111" d="100"/>
          <a:sy n="111" d="100"/>
        </p:scale>
        <p:origin x="6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7943-D249-4807-AC22-B016059A1753}" type="datetimeFigureOut">
              <a:rPr lang="es-MX" smtClean="0"/>
              <a:pPr/>
              <a:t>17/02/2023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D3D64-A4A6-4190-86D5-746AA48843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55776" y="2636912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uia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165695</dc:creator>
  <cp:lastModifiedBy>TECOLT GONZALEZ RAMON FELIPE</cp:lastModifiedBy>
  <cp:revision>12</cp:revision>
  <dcterms:created xsi:type="dcterms:W3CDTF">2010-11-11T18:32:04Z</dcterms:created>
  <dcterms:modified xsi:type="dcterms:W3CDTF">2023-02-17T15:36:06Z</dcterms:modified>
</cp:coreProperties>
</file>