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9BA21-737A-45BA-9B46-D1B403BCFCA5}" v="22" dt="2024-11-20T21:35:19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ONES ESTRADA CÉSAR" userId="c7707a99-eccf-4548-a120-e4b2bc2a1e0a" providerId="ADAL" clId="{4FF9BA21-737A-45BA-9B46-D1B403BCFCA5}"/>
    <pc:docChg chg="modSld">
      <pc:chgData name="BRIONES ESTRADA CÉSAR" userId="c7707a99-eccf-4548-a120-e4b2bc2a1e0a" providerId="ADAL" clId="{4FF9BA21-737A-45BA-9B46-D1B403BCFCA5}" dt="2024-11-20T21:35:19.521" v="23"/>
      <pc:docMkLst>
        <pc:docMk/>
      </pc:docMkLst>
      <pc:sldChg chg="setBg">
        <pc:chgData name="BRIONES ESTRADA CÉSAR" userId="c7707a99-eccf-4548-a120-e4b2bc2a1e0a" providerId="ADAL" clId="{4FF9BA21-737A-45BA-9B46-D1B403BCFCA5}" dt="2024-11-15T18:52:59.789" v="9"/>
        <pc:sldMkLst>
          <pc:docMk/>
          <pc:sldMk cId="638536086" sldId="257"/>
        </pc:sldMkLst>
      </pc:sldChg>
      <pc:sldChg chg="modSp mod setBg">
        <pc:chgData name="BRIONES ESTRADA CÉSAR" userId="c7707a99-eccf-4548-a120-e4b2bc2a1e0a" providerId="ADAL" clId="{4FF9BA21-737A-45BA-9B46-D1B403BCFCA5}" dt="2024-11-20T17:00:54.929" v="20" actId="1076"/>
        <pc:sldMkLst>
          <pc:docMk/>
          <pc:sldMk cId="1244314836" sldId="258"/>
        </pc:sldMkLst>
        <pc:spChg chg="mod">
          <ac:chgData name="BRIONES ESTRADA CÉSAR" userId="c7707a99-eccf-4548-a120-e4b2bc2a1e0a" providerId="ADAL" clId="{4FF9BA21-737A-45BA-9B46-D1B403BCFCA5}" dt="2024-11-20T17:00:54.929" v="20" actId="1076"/>
          <ac:spMkLst>
            <pc:docMk/>
            <pc:sldMk cId="1244314836" sldId="258"/>
            <ac:spMk id="2" creationId="{E0A3B1AC-F654-92FC-F231-1B2110AC3D19}"/>
          </ac:spMkLst>
        </pc:spChg>
        <pc:spChg chg="mod">
          <ac:chgData name="BRIONES ESTRADA CÉSAR" userId="c7707a99-eccf-4548-a120-e4b2bc2a1e0a" providerId="ADAL" clId="{4FF9BA21-737A-45BA-9B46-D1B403BCFCA5}" dt="2024-11-20T17:00:54.929" v="20" actId="1076"/>
          <ac:spMkLst>
            <pc:docMk/>
            <pc:sldMk cId="1244314836" sldId="258"/>
            <ac:spMk id="3" creationId="{7E19A8EE-6EEF-5BB7-D7E8-973F6DA673E4}"/>
          </ac:spMkLst>
        </pc:spChg>
      </pc:sldChg>
      <pc:sldChg chg="modSp mod setBg">
        <pc:chgData name="BRIONES ESTRADA CÉSAR" userId="c7707a99-eccf-4548-a120-e4b2bc2a1e0a" providerId="ADAL" clId="{4FF9BA21-737A-45BA-9B46-D1B403BCFCA5}" dt="2024-11-20T17:01:00.532" v="21" actId="1076"/>
        <pc:sldMkLst>
          <pc:docMk/>
          <pc:sldMk cId="1588080976" sldId="259"/>
        </pc:sldMkLst>
        <pc:spChg chg="mod">
          <ac:chgData name="BRIONES ESTRADA CÉSAR" userId="c7707a99-eccf-4548-a120-e4b2bc2a1e0a" providerId="ADAL" clId="{4FF9BA21-737A-45BA-9B46-D1B403BCFCA5}" dt="2024-11-20T17:01:00.532" v="21" actId="1076"/>
          <ac:spMkLst>
            <pc:docMk/>
            <pc:sldMk cId="1588080976" sldId="259"/>
            <ac:spMk id="2" creationId="{6E37D433-43E8-8859-B1C5-595E72488B92}"/>
          </ac:spMkLst>
        </pc:spChg>
        <pc:spChg chg="mod">
          <ac:chgData name="BRIONES ESTRADA CÉSAR" userId="c7707a99-eccf-4548-a120-e4b2bc2a1e0a" providerId="ADAL" clId="{4FF9BA21-737A-45BA-9B46-D1B403BCFCA5}" dt="2024-11-20T17:01:00.532" v="21" actId="1076"/>
          <ac:spMkLst>
            <pc:docMk/>
            <pc:sldMk cId="1588080976" sldId="259"/>
            <ac:spMk id="3" creationId="{AD2DEC19-7B02-6612-0C05-CFAD334E544F}"/>
          </ac:spMkLst>
        </pc:spChg>
      </pc:sldChg>
      <pc:sldChg chg="setBg">
        <pc:chgData name="BRIONES ESTRADA CÉSAR" userId="c7707a99-eccf-4548-a120-e4b2bc2a1e0a" providerId="ADAL" clId="{4FF9BA21-737A-45BA-9B46-D1B403BCFCA5}" dt="2024-11-20T21:35:19.521" v="23"/>
        <pc:sldMkLst>
          <pc:docMk/>
          <pc:sldMk cId="1541821285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9BCB5-3926-4A96-A765-A7ED03FD16D7}" type="datetimeFigureOut">
              <a:rPr lang="es-MX" smtClean="0"/>
              <a:t>20/11/2024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80C34-3BB5-4E06-AD36-6DB638993E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Nueva portada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3971DA-610C-4EAE-A1D4-06B89CC4EEDC}" type="slidenum">
              <a:rPr lang="es-MX" smtClean="0">
                <a:solidFill>
                  <a:prstClr val="black"/>
                </a:solidFill>
              </a:rPr>
              <a:pPr/>
              <a:t>1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0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DBE61-439E-4F82-BA2A-BF65387C5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C9C760-50EA-429D-88C7-1859DEFEA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361460-C1DE-454D-B127-54D5EF4C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AE6481-5BDF-47EA-ACF1-C6905CDB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42FD6D-1726-4BFE-A45B-ED494CD45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5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F0437-B5CC-4544-9B44-0723EEC2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062CF0-45FF-4E26-A904-9E3078A7A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C4FD64-B6CD-40C5-B569-75BE384B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5ACA27-4914-42C4-976D-0E5A1F13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354618-5099-4A3F-8B43-3269B832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2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B0B786-99FE-4845-85BB-F985C52FF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9E45D8-1619-4A2A-BA5C-5A9C7DE54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B5E6E-A2E0-444B-9CE8-9A3D4FEF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65BEB-68CD-4870-8BE3-3F44F642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77C395-FCA1-4176-8373-59865ACD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7E7E2-6F9D-44DD-8B44-98D052A7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9FB38B-894B-4501-A325-10CEF941F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3987B-B493-46D0-A5D0-E9EAD7296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22EBB0-6623-45BA-A124-80F77C54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BD6CB-2CE1-433C-A632-BC4EDC17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0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01A3F-E6E7-4D31-8C8F-FFC0EDA8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A7F7AF-5D87-4E69-9E89-994B420FA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0B777E-02F6-47AB-B15B-BFFE45E0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A4BFD-45D2-4B23-B7F0-835B4FCA2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24DFD2-FFF6-403A-8857-010B6DA7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8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044DB-0A39-47B2-AF4B-D1D67ED02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34C669-6B72-4B41-B1D5-914D166AC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616198-E94C-4283-8839-A733FCA89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190939-37C6-495C-BB72-A209FCB9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0CCB40-BB0A-4BA8-B549-455C00E6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0AC0D-B052-4DAB-927F-B36F4044F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2F1517-AE54-4F5B-B5FE-942BEEF1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2326D4-3676-44D6-A29D-CC32BE805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20B00B-6BC7-4D04-9C22-EC8F896D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6D3817-EEC3-48C4-A628-514C0C67D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1B46E9-5E71-42BB-B56A-897855379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024ACB-A9EF-44A3-9E73-8C94A581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E7459E-0439-42D0-A99E-77A556FB9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25A955-227C-4DD0-AD7D-4F54D793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8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ACC70-4BD0-4893-AC31-D2498072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50A34E-9969-442F-AABB-30E9FF11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6A8DAC-AE86-4586-9AA8-2BFE5EB3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35B460-FA95-462F-BC01-4C2FD4C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55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D22175-9931-4307-945B-963D580A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3F1494-C25A-440C-8EC4-297E21D3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F7D0FC-2B5D-490A-988E-6B4BAF9C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4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6AE70-8CF1-4FF0-B2A8-CD3B60DD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19BFC-65DC-47A7-95A4-CDF6877D8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C28F3C-E60D-416A-88DA-D2FBAAE6C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92E96D-7EBB-4CE8-A054-6DA423C4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8E1D71-72D7-4BAB-B96D-3E71AF6DE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A6219C-BF5E-4175-A499-AAD42FBB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22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499CB-D87F-4C3E-927E-AA66A556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7BBB3B-11FF-4AE1-AF83-14300DD86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154ECF-7E78-492A-AF38-07A48D622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A434FC-2BA2-4CDE-8D55-CA3F8397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251176-BB8F-4EF6-8B7A-B220FAE64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9DBD38-D75A-43CE-A25B-A8F78E37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7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E60EB0-7815-4B1F-AC50-EB418921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FF13FF-9C23-413C-96BA-860E0087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0543D2-E9FB-4942-859A-232661D1B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97BA4-23CC-4E9C-A278-70C10E9323A4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20/11/2024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900341-0B52-4D93-81E5-9256DB94F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78BA0-89C1-4594-B197-301E63E85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3ACB6-9B60-4926-9DBD-3C73747ADAC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3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3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3B1AC-F654-92FC-F231-1B2110AC3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236" y="365125"/>
            <a:ext cx="8267700" cy="1325563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19A8EE-6EEF-5BB7-D7E8-973F6DA67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236" y="1825625"/>
            <a:ext cx="8267700" cy="4351338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31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C89749-63F4-2DE3-2E9A-C2BB9F51A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7D433-43E8-8859-B1C5-595E72488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983" y="365125"/>
            <a:ext cx="8267700" cy="1325563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2DEC19-7B02-6612-0C05-CFAD334E5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983" y="1825625"/>
            <a:ext cx="8267700" cy="4351338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808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8212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3</Words>
  <Application>Microsoft Office PowerPoint</Application>
  <PresentationFormat>Panorámica</PresentationFormat>
  <Paragraphs>2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Iberoamericana Puebla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VALVERDE DIAZ DE LEON CARLOS FRANCISCO</dc:creator>
  <cp:lastModifiedBy>BRIONES ESTRADA CÉSAR</cp:lastModifiedBy>
  <cp:revision>6</cp:revision>
  <dcterms:created xsi:type="dcterms:W3CDTF">2023-06-07T19:04:13Z</dcterms:created>
  <dcterms:modified xsi:type="dcterms:W3CDTF">2024-11-20T21:35:28Z</dcterms:modified>
</cp:coreProperties>
</file>