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6"/>
  </p:notesMasterIdLst>
  <p:sldIdLst>
    <p:sldId id="256" r:id="rId2"/>
    <p:sldId id="268" r:id="rId3"/>
    <p:sldId id="270" r:id="rId4"/>
    <p:sldId id="269" r:id="rId5"/>
  </p:sldIdLst>
  <p:sldSz cx="138176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111948-FB8C-48D5-9182-FA4B82619900}" v="4" dt="2023-06-22T16:57:24.4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88" autoAdjust="0"/>
    <p:restoredTop sz="94660"/>
  </p:normalViewPr>
  <p:slideViewPr>
    <p:cSldViewPr snapToGrid="0">
      <p:cViewPr varScale="1">
        <p:scale>
          <a:sx n="98" d="100"/>
          <a:sy n="98" d="100"/>
        </p:scale>
        <p:origin x="258" y="84"/>
      </p:cViewPr>
      <p:guideLst>
        <p:guide orient="horz" pos="2448"/>
        <p:guide pos="43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ONES ESTRADA CÉSAR" userId="c7707a99-eccf-4548-a120-e4b2bc2a1e0a" providerId="ADAL" clId="{38111948-FB8C-48D5-9182-FA4B82619900}"/>
    <pc:docChg chg="modSld">
      <pc:chgData name="BRIONES ESTRADA CÉSAR" userId="c7707a99-eccf-4548-a120-e4b2bc2a1e0a" providerId="ADAL" clId="{38111948-FB8C-48D5-9182-FA4B82619900}" dt="2023-06-22T16:57:24.418" v="3"/>
      <pc:docMkLst>
        <pc:docMk/>
      </pc:docMkLst>
      <pc:sldChg chg="setBg">
        <pc:chgData name="BRIONES ESTRADA CÉSAR" userId="c7707a99-eccf-4548-a120-e4b2bc2a1e0a" providerId="ADAL" clId="{38111948-FB8C-48D5-9182-FA4B82619900}" dt="2023-06-22T16:57:13.903" v="1"/>
        <pc:sldMkLst>
          <pc:docMk/>
          <pc:sldMk cId="871678555" sldId="256"/>
        </pc:sldMkLst>
      </pc:sldChg>
      <pc:sldChg chg="setBg">
        <pc:chgData name="BRIONES ESTRADA CÉSAR" userId="c7707a99-eccf-4548-a120-e4b2bc2a1e0a" providerId="ADAL" clId="{38111948-FB8C-48D5-9182-FA4B82619900}" dt="2023-06-22T16:57:24.418" v="3"/>
        <pc:sldMkLst>
          <pc:docMk/>
          <pc:sldMk cId="182659042" sldId="2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14413-83B7-43AD-B4C9-D3BFF18A9DDA}" type="datetimeFigureOut">
              <a:rPr lang="es-MX" smtClean="0"/>
              <a:t>22/06/2023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8DB10-7F5D-4A12-AC55-7198D9A2C9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181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0" y="1272011"/>
            <a:ext cx="1036320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4082310"/>
            <a:ext cx="103632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1431-F8E6-4F9C-9453-A5FF8FDFBECB}" type="datetimeFigureOut">
              <a:rPr lang="es-MX" smtClean="0"/>
              <a:t>22/06/2023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0A16-4C15-4566-92AA-9787B8C1BD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1593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1431-F8E6-4F9C-9453-A5FF8FDFBECB}" type="datetimeFigureOut">
              <a:rPr lang="es-MX" smtClean="0"/>
              <a:t>22/06/2023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0A16-4C15-4566-92AA-9787B8C1BD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979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88220" y="413808"/>
            <a:ext cx="2979420" cy="658675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9960" y="413808"/>
            <a:ext cx="8765540" cy="65867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1431-F8E6-4F9C-9453-A5FF8FDFBECB}" type="datetimeFigureOut">
              <a:rPr lang="es-MX" smtClean="0"/>
              <a:t>22/06/2023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0A16-4C15-4566-92AA-9787B8C1BD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024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1431-F8E6-4F9C-9453-A5FF8FDFBECB}" type="datetimeFigureOut">
              <a:rPr lang="es-MX" smtClean="0"/>
              <a:t>22/06/2023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0A16-4C15-4566-92AA-9787B8C1BD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993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763" y="1937704"/>
            <a:ext cx="1191768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763" y="5201392"/>
            <a:ext cx="1191768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1431-F8E6-4F9C-9453-A5FF8FDFBECB}" type="datetimeFigureOut">
              <a:rPr lang="es-MX" smtClean="0"/>
              <a:t>22/06/2023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0A16-4C15-4566-92AA-9787B8C1BD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993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960" y="2069042"/>
            <a:ext cx="5872480" cy="49315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5160" y="2069042"/>
            <a:ext cx="5872480" cy="49315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1431-F8E6-4F9C-9453-A5FF8FDFBECB}" type="datetimeFigureOut">
              <a:rPr lang="es-MX" smtClean="0"/>
              <a:t>22/06/2023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0A16-4C15-4566-92AA-9787B8C1BD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5927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413809"/>
            <a:ext cx="11917680" cy="1502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1760" y="1905318"/>
            <a:ext cx="584549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1760" y="2839085"/>
            <a:ext cx="5845492" cy="41758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95160" y="1905318"/>
            <a:ext cx="5874280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95160" y="2839085"/>
            <a:ext cx="5874280" cy="41758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1431-F8E6-4F9C-9453-A5FF8FDFBECB}" type="datetimeFigureOut">
              <a:rPr lang="es-MX" smtClean="0"/>
              <a:t>22/06/2023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0A16-4C15-4566-92AA-9787B8C1BD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8346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1431-F8E6-4F9C-9453-A5FF8FDFBECB}" type="datetimeFigureOut">
              <a:rPr lang="es-MX" smtClean="0"/>
              <a:t>22/06/2023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0A16-4C15-4566-92AA-9787B8C1BD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4902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1431-F8E6-4F9C-9453-A5FF8FDFBECB}" type="datetimeFigureOut">
              <a:rPr lang="es-MX" smtClean="0"/>
              <a:t>22/06/2023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0A16-4C15-4566-92AA-9787B8C1BD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8377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18160"/>
            <a:ext cx="4456535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4280" y="1119082"/>
            <a:ext cx="6995160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331720"/>
            <a:ext cx="4456535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1431-F8E6-4F9C-9453-A5FF8FDFBECB}" type="datetimeFigureOut">
              <a:rPr lang="es-MX" smtClean="0"/>
              <a:t>22/06/2023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0A16-4C15-4566-92AA-9787B8C1BD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7154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18160"/>
            <a:ext cx="4456535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74280" y="1119082"/>
            <a:ext cx="6995160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331720"/>
            <a:ext cx="4456535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1431-F8E6-4F9C-9453-A5FF8FDFBECB}" type="datetimeFigureOut">
              <a:rPr lang="es-MX" smtClean="0"/>
              <a:t>22/06/2023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0A16-4C15-4566-92AA-9787B8C1BD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3407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D1431-F8E6-4F9C-9453-A5FF8FDFBECB}" type="datetimeFigureOut">
              <a:rPr lang="es-MX" smtClean="0"/>
              <a:t>22/06/2023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00A16-4C15-4566-92AA-9787B8C1BD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664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678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8CD3AC-251F-41F0-B2ED-416D8312F6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8DA0305-E4E3-4884-A319-871713E861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4896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5B95668-3B42-4826-8727-C1D75435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ABF8175-CB3E-467E-B6AF-3109E0C45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960" y="2069042"/>
            <a:ext cx="11917680" cy="4493683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48218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59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532</TotalTime>
  <Words>0</Words>
  <Application>Microsoft Office PowerPoint</Application>
  <PresentationFormat>Personalizado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HERNÁNDEZ HERNÁNDEZ ALMA YAZMIN</dc:creator>
  <cp:keywords>DCI</cp:keywords>
  <cp:lastModifiedBy>BRIONES ESTRADA CÉSAR</cp:lastModifiedBy>
  <cp:revision>25</cp:revision>
  <dcterms:created xsi:type="dcterms:W3CDTF">2020-06-15T17:14:40Z</dcterms:created>
  <dcterms:modified xsi:type="dcterms:W3CDTF">2023-06-22T16:57:24Z</dcterms:modified>
</cp:coreProperties>
</file>