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68" r:id="rId3"/>
    <p:sldId id="270" r:id="rId4"/>
    <p:sldId id="269" r:id="rId5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34915-3D34-456F-832D-67C5C1B30831}" v="10" dt="2023-06-22T16:56:18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56" y="84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ONES ESTRADA CÉSAR" userId="c7707a99-eccf-4548-a120-e4b2bc2a1e0a" providerId="ADAL" clId="{33634915-3D34-456F-832D-67C5C1B30831}"/>
    <pc:docChg chg="modSld">
      <pc:chgData name="BRIONES ESTRADA CÉSAR" userId="c7707a99-eccf-4548-a120-e4b2bc2a1e0a" providerId="ADAL" clId="{33634915-3D34-456F-832D-67C5C1B30831}" dt="2023-06-22T16:56:18.934" v="9"/>
      <pc:docMkLst>
        <pc:docMk/>
      </pc:docMkLst>
      <pc:sldChg chg="setBg">
        <pc:chgData name="BRIONES ESTRADA CÉSAR" userId="c7707a99-eccf-4548-a120-e4b2bc2a1e0a" providerId="ADAL" clId="{33634915-3D34-456F-832D-67C5C1B30831}" dt="2023-06-12T16:19:42.562" v="5"/>
        <pc:sldMkLst>
          <pc:docMk/>
          <pc:sldMk cId="871678555" sldId="256"/>
        </pc:sldMkLst>
      </pc:sldChg>
      <pc:sldChg chg="setBg">
        <pc:chgData name="BRIONES ESTRADA CÉSAR" userId="c7707a99-eccf-4548-a120-e4b2bc2a1e0a" providerId="ADAL" clId="{33634915-3D34-456F-832D-67C5C1B30831}" dt="2023-06-22T16:56:18.934" v="9"/>
        <pc:sldMkLst>
          <pc:docMk/>
          <pc:sldMk cId="182659042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14413-83B7-43AD-B4C9-D3BFF18A9DDA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8DB10-7F5D-4A12-AC55-7198D9A2C9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8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59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979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24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9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9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9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3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9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37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15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40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64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67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CD3AC-251F-41F0-B2ED-416D8312F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DA0305-E4E3-4884-A319-871713E86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89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B95668-3B42-4826-8727-C1D7543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ABF8175-CB3E-467E-B6AF-3109E0C4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2069042"/>
            <a:ext cx="11917680" cy="4493683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821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5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HERNÁNDEZ HERNÁNDEZ ALMA YAZMIN</dc:creator>
  <cp:keywords>DCI</cp:keywords>
  <cp:lastModifiedBy>BRIONES ESTRADA CÉSAR</cp:lastModifiedBy>
  <cp:revision>24</cp:revision>
  <dcterms:created xsi:type="dcterms:W3CDTF">2020-06-15T17:14:40Z</dcterms:created>
  <dcterms:modified xsi:type="dcterms:W3CDTF">2023-06-22T16:56:24Z</dcterms:modified>
</cp:coreProperties>
</file>