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</p:sldIdLst>
  <p:sldSz cx="15544800" cy="10058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81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65860" y="1646133"/>
            <a:ext cx="13213080" cy="3501813"/>
          </a:xfrm>
        </p:spPr>
        <p:txBody>
          <a:bodyPr anchor="b"/>
          <a:lstStyle>
            <a:lvl1pPr algn="ctr">
              <a:defRPr sz="8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3100" y="5282989"/>
            <a:ext cx="11658600" cy="2428451"/>
          </a:xfrm>
        </p:spPr>
        <p:txBody>
          <a:bodyPr/>
          <a:lstStyle>
            <a:lvl1pPr marL="0" indent="0" algn="ctr">
              <a:buNone/>
              <a:defRPr sz="3520"/>
            </a:lvl1pPr>
            <a:lvl2pPr marL="670575" indent="0" algn="ctr">
              <a:buNone/>
              <a:defRPr sz="2933"/>
            </a:lvl2pPr>
            <a:lvl3pPr marL="1341150" indent="0" algn="ctr">
              <a:buNone/>
              <a:defRPr sz="2640"/>
            </a:lvl3pPr>
            <a:lvl4pPr marL="2011726" indent="0" algn="ctr">
              <a:buNone/>
              <a:defRPr sz="2347"/>
            </a:lvl4pPr>
            <a:lvl5pPr marL="2682301" indent="0" algn="ctr">
              <a:buNone/>
              <a:defRPr sz="2347"/>
            </a:lvl5pPr>
            <a:lvl6pPr marL="3352876" indent="0" algn="ctr">
              <a:buNone/>
              <a:defRPr sz="2347"/>
            </a:lvl6pPr>
            <a:lvl7pPr marL="4023451" indent="0" algn="ctr">
              <a:buNone/>
              <a:defRPr sz="2347"/>
            </a:lvl7pPr>
            <a:lvl8pPr marL="4694027" indent="0" algn="ctr">
              <a:buNone/>
              <a:defRPr sz="2347"/>
            </a:lvl8pPr>
            <a:lvl9pPr marL="5364602" indent="0" algn="ctr">
              <a:buNone/>
              <a:defRPr sz="2347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1299B-A5A8-47CC-A9A4-356C60325E2B}" type="datetimeFigureOut">
              <a:rPr lang="es-MX" smtClean="0"/>
              <a:t>23/11/21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014FE-54C1-42D0-8236-E1CE2C1EA9D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95329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1299B-A5A8-47CC-A9A4-356C60325E2B}" type="datetimeFigureOut">
              <a:rPr lang="es-MX" smtClean="0"/>
              <a:t>23/11/21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014FE-54C1-42D0-8236-E1CE2C1EA9D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32377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124248" y="535517"/>
            <a:ext cx="3351848" cy="8524029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8706" y="535517"/>
            <a:ext cx="9861233" cy="8524029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1299B-A5A8-47CC-A9A4-356C60325E2B}" type="datetimeFigureOut">
              <a:rPr lang="es-MX" smtClean="0"/>
              <a:t>23/11/21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014FE-54C1-42D0-8236-E1CE2C1EA9D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798663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1299B-A5A8-47CC-A9A4-356C60325E2B}" type="datetimeFigureOut">
              <a:rPr lang="es-MX" smtClean="0"/>
              <a:t>23/11/21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014FE-54C1-42D0-8236-E1CE2C1EA9D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79346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0610" y="2507618"/>
            <a:ext cx="13407390" cy="4184014"/>
          </a:xfrm>
        </p:spPr>
        <p:txBody>
          <a:bodyPr anchor="b"/>
          <a:lstStyle>
            <a:lvl1pPr>
              <a:defRPr sz="8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0610" y="6731215"/>
            <a:ext cx="13407390" cy="2200274"/>
          </a:xfrm>
        </p:spPr>
        <p:txBody>
          <a:bodyPr/>
          <a:lstStyle>
            <a:lvl1pPr marL="0" indent="0">
              <a:buNone/>
              <a:defRPr sz="3520">
                <a:solidFill>
                  <a:schemeClr val="tx1"/>
                </a:solidFill>
              </a:defRPr>
            </a:lvl1pPr>
            <a:lvl2pPr marL="670575" indent="0">
              <a:buNone/>
              <a:defRPr sz="2933">
                <a:solidFill>
                  <a:schemeClr val="tx1">
                    <a:tint val="75000"/>
                  </a:schemeClr>
                </a:solidFill>
              </a:defRPr>
            </a:lvl2pPr>
            <a:lvl3pPr marL="1341150" indent="0">
              <a:buNone/>
              <a:defRPr sz="2640">
                <a:solidFill>
                  <a:schemeClr val="tx1">
                    <a:tint val="75000"/>
                  </a:schemeClr>
                </a:solidFill>
              </a:defRPr>
            </a:lvl3pPr>
            <a:lvl4pPr marL="2011726" indent="0">
              <a:buNone/>
              <a:defRPr sz="2347">
                <a:solidFill>
                  <a:schemeClr val="tx1">
                    <a:tint val="75000"/>
                  </a:schemeClr>
                </a:solidFill>
              </a:defRPr>
            </a:lvl4pPr>
            <a:lvl5pPr marL="2682301" indent="0">
              <a:buNone/>
              <a:defRPr sz="2347">
                <a:solidFill>
                  <a:schemeClr val="tx1">
                    <a:tint val="75000"/>
                  </a:schemeClr>
                </a:solidFill>
              </a:defRPr>
            </a:lvl5pPr>
            <a:lvl6pPr marL="3352876" indent="0">
              <a:buNone/>
              <a:defRPr sz="2347">
                <a:solidFill>
                  <a:schemeClr val="tx1">
                    <a:tint val="75000"/>
                  </a:schemeClr>
                </a:solidFill>
              </a:defRPr>
            </a:lvl6pPr>
            <a:lvl7pPr marL="4023451" indent="0">
              <a:buNone/>
              <a:defRPr sz="2347">
                <a:solidFill>
                  <a:schemeClr val="tx1">
                    <a:tint val="75000"/>
                  </a:schemeClr>
                </a:solidFill>
              </a:defRPr>
            </a:lvl7pPr>
            <a:lvl8pPr marL="4694027" indent="0">
              <a:buNone/>
              <a:defRPr sz="2347">
                <a:solidFill>
                  <a:schemeClr val="tx1">
                    <a:tint val="75000"/>
                  </a:schemeClr>
                </a:solidFill>
              </a:defRPr>
            </a:lvl8pPr>
            <a:lvl9pPr marL="5364602" indent="0">
              <a:buNone/>
              <a:defRPr sz="234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1299B-A5A8-47CC-A9A4-356C60325E2B}" type="datetimeFigureOut">
              <a:rPr lang="es-MX" smtClean="0"/>
              <a:t>23/11/21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014FE-54C1-42D0-8236-E1CE2C1EA9D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097733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8705" y="2677584"/>
            <a:ext cx="6606540" cy="638196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69555" y="2677584"/>
            <a:ext cx="6606540" cy="638196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1299B-A5A8-47CC-A9A4-356C60325E2B}" type="datetimeFigureOut">
              <a:rPr lang="es-MX" smtClean="0"/>
              <a:t>23/11/21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014FE-54C1-42D0-8236-E1CE2C1EA9D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09795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0730" y="535519"/>
            <a:ext cx="13407390" cy="194415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0731" y="2465706"/>
            <a:ext cx="6576178" cy="1208404"/>
          </a:xfrm>
        </p:spPr>
        <p:txBody>
          <a:bodyPr anchor="b"/>
          <a:lstStyle>
            <a:lvl1pPr marL="0" indent="0">
              <a:buNone/>
              <a:defRPr sz="3520" b="1"/>
            </a:lvl1pPr>
            <a:lvl2pPr marL="670575" indent="0">
              <a:buNone/>
              <a:defRPr sz="2933" b="1"/>
            </a:lvl2pPr>
            <a:lvl3pPr marL="1341150" indent="0">
              <a:buNone/>
              <a:defRPr sz="2640" b="1"/>
            </a:lvl3pPr>
            <a:lvl4pPr marL="2011726" indent="0">
              <a:buNone/>
              <a:defRPr sz="2347" b="1"/>
            </a:lvl4pPr>
            <a:lvl5pPr marL="2682301" indent="0">
              <a:buNone/>
              <a:defRPr sz="2347" b="1"/>
            </a:lvl5pPr>
            <a:lvl6pPr marL="3352876" indent="0">
              <a:buNone/>
              <a:defRPr sz="2347" b="1"/>
            </a:lvl6pPr>
            <a:lvl7pPr marL="4023451" indent="0">
              <a:buNone/>
              <a:defRPr sz="2347" b="1"/>
            </a:lvl7pPr>
            <a:lvl8pPr marL="4694027" indent="0">
              <a:buNone/>
              <a:defRPr sz="2347" b="1"/>
            </a:lvl8pPr>
            <a:lvl9pPr marL="5364602" indent="0">
              <a:buNone/>
              <a:defRPr sz="2347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0731" y="3674110"/>
            <a:ext cx="6576178" cy="540406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69556" y="2465706"/>
            <a:ext cx="6608565" cy="1208404"/>
          </a:xfrm>
        </p:spPr>
        <p:txBody>
          <a:bodyPr anchor="b"/>
          <a:lstStyle>
            <a:lvl1pPr marL="0" indent="0">
              <a:buNone/>
              <a:defRPr sz="3520" b="1"/>
            </a:lvl1pPr>
            <a:lvl2pPr marL="670575" indent="0">
              <a:buNone/>
              <a:defRPr sz="2933" b="1"/>
            </a:lvl2pPr>
            <a:lvl3pPr marL="1341150" indent="0">
              <a:buNone/>
              <a:defRPr sz="2640" b="1"/>
            </a:lvl3pPr>
            <a:lvl4pPr marL="2011726" indent="0">
              <a:buNone/>
              <a:defRPr sz="2347" b="1"/>
            </a:lvl4pPr>
            <a:lvl5pPr marL="2682301" indent="0">
              <a:buNone/>
              <a:defRPr sz="2347" b="1"/>
            </a:lvl5pPr>
            <a:lvl6pPr marL="3352876" indent="0">
              <a:buNone/>
              <a:defRPr sz="2347" b="1"/>
            </a:lvl6pPr>
            <a:lvl7pPr marL="4023451" indent="0">
              <a:buNone/>
              <a:defRPr sz="2347" b="1"/>
            </a:lvl7pPr>
            <a:lvl8pPr marL="4694027" indent="0">
              <a:buNone/>
              <a:defRPr sz="2347" b="1"/>
            </a:lvl8pPr>
            <a:lvl9pPr marL="5364602" indent="0">
              <a:buNone/>
              <a:defRPr sz="2347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69556" y="3674110"/>
            <a:ext cx="6608565" cy="540406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1299B-A5A8-47CC-A9A4-356C60325E2B}" type="datetimeFigureOut">
              <a:rPr lang="es-MX" smtClean="0"/>
              <a:t>23/11/21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014FE-54C1-42D0-8236-E1CE2C1EA9D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13790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1299B-A5A8-47CC-A9A4-356C60325E2B}" type="datetimeFigureOut">
              <a:rPr lang="es-MX" smtClean="0"/>
              <a:t>23/11/21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014FE-54C1-42D0-8236-E1CE2C1EA9D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93013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1299B-A5A8-47CC-A9A4-356C60325E2B}" type="datetimeFigureOut">
              <a:rPr lang="es-MX" smtClean="0"/>
              <a:t>23/11/21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014FE-54C1-42D0-8236-E1CE2C1EA9D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05015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0730" y="670560"/>
            <a:ext cx="5013603" cy="2346960"/>
          </a:xfrm>
        </p:spPr>
        <p:txBody>
          <a:bodyPr anchor="b"/>
          <a:lstStyle>
            <a:lvl1pPr>
              <a:defRPr sz="4693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8565" y="1448226"/>
            <a:ext cx="7869555" cy="7147983"/>
          </a:xfrm>
        </p:spPr>
        <p:txBody>
          <a:bodyPr/>
          <a:lstStyle>
            <a:lvl1pPr>
              <a:defRPr sz="4693"/>
            </a:lvl1pPr>
            <a:lvl2pPr>
              <a:defRPr sz="4107"/>
            </a:lvl2pPr>
            <a:lvl3pPr>
              <a:defRPr sz="3520"/>
            </a:lvl3pPr>
            <a:lvl4pPr>
              <a:defRPr sz="2933"/>
            </a:lvl4pPr>
            <a:lvl5pPr>
              <a:defRPr sz="2933"/>
            </a:lvl5pPr>
            <a:lvl6pPr>
              <a:defRPr sz="2933"/>
            </a:lvl6pPr>
            <a:lvl7pPr>
              <a:defRPr sz="2933"/>
            </a:lvl7pPr>
            <a:lvl8pPr>
              <a:defRPr sz="2933"/>
            </a:lvl8pPr>
            <a:lvl9pPr>
              <a:defRPr sz="2933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0730" y="3017520"/>
            <a:ext cx="5013603" cy="5590329"/>
          </a:xfrm>
        </p:spPr>
        <p:txBody>
          <a:bodyPr/>
          <a:lstStyle>
            <a:lvl1pPr marL="0" indent="0">
              <a:buNone/>
              <a:defRPr sz="2347"/>
            </a:lvl1pPr>
            <a:lvl2pPr marL="670575" indent="0">
              <a:buNone/>
              <a:defRPr sz="2053"/>
            </a:lvl2pPr>
            <a:lvl3pPr marL="1341150" indent="0">
              <a:buNone/>
              <a:defRPr sz="1760"/>
            </a:lvl3pPr>
            <a:lvl4pPr marL="2011726" indent="0">
              <a:buNone/>
              <a:defRPr sz="1467"/>
            </a:lvl4pPr>
            <a:lvl5pPr marL="2682301" indent="0">
              <a:buNone/>
              <a:defRPr sz="1467"/>
            </a:lvl5pPr>
            <a:lvl6pPr marL="3352876" indent="0">
              <a:buNone/>
              <a:defRPr sz="1467"/>
            </a:lvl6pPr>
            <a:lvl7pPr marL="4023451" indent="0">
              <a:buNone/>
              <a:defRPr sz="1467"/>
            </a:lvl7pPr>
            <a:lvl8pPr marL="4694027" indent="0">
              <a:buNone/>
              <a:defRPr sz="1467"/>
            </a:lvl8pPr>
            <a:lvl9pPr marL="5364602" indent="0">
              <a:buNone/>
              <a:defRPr sz="1467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1299B-A5A8-47CC-A9A4-356C60325E2B}" type="datetimeFigureOut">
              <a:rPr lang="es-MX" smtClean="0"/>
              <a:t>23/11/21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014FE-54C1-42D0-8236-E1CE2C1EA9D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05639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0730" y="670560"/>
            <a:ext cx="5013603" cy="2346960"/>
          </a:xfrm>
        </p:spPr>
        <p:txBody>
          <a:bodyPr anchor="b"/>
          <a:lstStyle>
            <a:lvl1pPr>
              <a:defRPr sz="4693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608565" y="1448226"/>
            <a:ext cx="7869555" cy="7147983"/>
          </a:xfrm>
        </p:spPr>
        <p:txBody>
          <a:bodyPr anchor="t"/>
          <a:lstStyle>
            <a:lvl1pPr marL="0" indent="0">
              <a:buNone/>
              <a:defRPr sz="4693"/>
            </a:lvl1pPr>
            <a:lvl2pPr marL="670575" indent="0">
              <a:buNone/>
              <a:defRPr sz="4107"/>
            </a:lvl2pPr>
            <a:lvl3pPr marL="1341150" indent="0">
              <a:buNone/>
              <a:defRPr sz="3520"/>
            </a:lvl3pPr>
            <a:lvl4pPr marL="2011726" indent="0">
              <a:buNone/>
              <a:defRPr sz="2933"/>
            </a:lvl4pPr>
            <a:lvl5pPr marL="2682301" indent="0">
              <a:buNone/>
              <a:defRPr sz="2933"/>
            </a:lvl5pPr>
            <a:lvl6pPr marL="3352876" indent="0">
              <a:buNone/>
              <a:defRPr sz="2933"/>
            </a:lvl6pPr>
            <a:lvl7pPr marL="4023451" indent="0">
              <a:buNone/>
              <a:defRPr sz="2933"/>
            </a:lvl7pPr>
            <a:lvl8pPr marL="4694027" indent="0">
              <a:buNone/>
              <a:defRPr sz="2933"/>
            </a:lvl8pPr>
            <a:lvl9pPr marL="5364602" indent="0">
              <a:buNone/>
              <a:defRPr sz="2933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0730" y="3017520"/>
            <a:ext cx="5013603" cy="5590329"/>
          </a:xfrm>
        </p:spPr>
        <p:txBody>
          <a:bodyPr/>
          <a:lstStyle>
            <a:lvl1pPr marL="0" indent="0">
              <a:buNone/>
              <a:defRPr sz="2347"/>
            </a:lvl1pPr>
            <a:lvl2pPr marL="670575" indent="0">
              <a:buNone/>
              <a:defRPr sz="2053"/>
            </a:lvl2pPr>
            <a:lvl3pPr marL="1341150" indent="0">
              <a:buNone/>
              <a:defRPr sz="1760"/>
            </a:lvl3pPr>
            <a:lvl4pPr marL="2011726" indent="0">
              <a:buNone/>
              <a:defRPr sz="1467"/>
            </a:lvl4pPr>
            <a:lvl5pPr marL="2682301" indent="0">
              <a:buNone/>
              <a:defRPr sz="1467"/>
            </a:lvl5pPr>
            <a:lvl6pPr marL="3352876" indent="0">
              <a:buNone/>
              <a:defRPr sz="1467"/>
            </a:lvl6pPr>
            <a:lvl7pPr marL="4023451" indent="0">
              <a:buNone/>
              <a:defRPr sz="1467"/>
            </a:lvl7pPr>
            <a:lvl8pPr marL="4694027" indent="0">
              <a:buNone/>
              <a:defRPr sz="1467"/>
            </a:lvl8pPr>
            <a:lvl9pPr marL="5364602" indent="0">
              <a:buNone/>
              <a:defRPr sz="1467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1299B-A5A8-47CC-A9A4-356C60325E2B}" type="datetimeFigureOut">
              <a:rPr lang="es-MX" smtClean="0"/>
              <a:t>23/11/21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014FE-54C1-42D0-8236-E1CE2C1EA9D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59000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8705" y="535519"/>
            <a:ext cx="13407390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8705" y="2677584"/>
            <a:ext cx="13407390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8705" y="9322649"/>
            <a:ext cx="349758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1299B-A5A8-47CC-A9A4-356C60325E2B}" type="datetimeFigureOut">
              <a:rPr lang="es-MX" smtClean="0"/>
              <a:t>23/11/21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9215" y="9322649"/>
            <a:ext cx="524637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78515" y="9322649"/>
            <a:ext cx="349758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B014FE-54C1-42D0-8236-E1CE2C1EA9D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45170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41150" rtl="0" eaLnBrk="1" latinLnBrk="0" hangingPunct="1">
        <a:lnSpc>
          <a:spcPct val="90000"/>
        </a:lnSpc>
        <a:spcBef>
          <a:spcPct val="0"/>
        </a:spcBef>
        <a:buNone/>
        <a:defRPr sz="645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5288" indent="-335288" algn="l" defTabSz="1341150" rtl="0" eaLnBrk="1" latinLnBrk="0" hangingPunct="1">
        <a:lnSpc>
          <a:spcPct val="90000"/>
        </a:lnSpc>
        <a:spcBef>
          <a:spcPts val="1467"/>
        </a:spcBef>
        <a:buFont typeface="Arial" panose="020B0604020202020204" pitchFamily="34" charset="0"/>
        <a:buChar char="•"/>
        <a:defRPr sz="4107" kern="1200">
          <a:solidFill>
            <a:schemeClr val="tx1"/>
          </a:solidFill>
          <a:latin typeface="+mn-lt"/>
          <a:ea typeface="+mn-ea"/>
          <a:cs typeface="+mn-cs"/>
        </a:defRPr>
      </a:lvl1pPr>
      <a:lvl2pPr marL="1005863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3520" kern="1200">
          <a:solidFill>
            <a:schemeClr val="tx1"/>
          </a:solidFill>
          <a:latin typeface="+mn-lt"/>
          <a:ea typeface="+mn-ea"/>
          <a:cs typeface="+mn-cs"/>
        </a:defRPr>
      </a:lvl2pPr>
      <a:lvl3pPr marL="1676438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933" kern="1200">
          <a:solidFill>
            <a:schemeClr val="tx1"/>
          </a:solidFill>
          <a:latin typeface="+mn-lt"/>
          <a:ea typeface="+mn-ea"/>
          <a:cs typeface="+mn-cs"/>
        </a:defRPr>
      </a:lvl3pPr>
      <a:lvl4pPr marL="2347013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4pPr>
      <a:lvl5pPr marL="3017589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5pPr>
      <a:lvl6pPr marL="3688164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6pPr>
      <a:lvl7pPr marL="4358739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7pPr>
      <a:lvl8pPr marL="5029314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8pPr>
      <a:lvl9pPr marL="5699890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1pPr>
      <a:lvl2pPr marL="670575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341150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3pPr>
      <a:lvl4pPr marL="2011726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4pPr>
      <a:lvl5pPr marL="2682301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5pPr>
      <a:lvl6pPr marL="3352876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6pPr>
      <a:lvl7pPr marL="4023451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7pPr>
      <a:lvl8pPr marL="4694027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8pPr>
      <a:lvl9pPr marL="5364602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Imagen 40" descr="Forma&#10;&#10;Descripción generada automáticamente">
            <a:extLst>
              <a:ext uri="{FF2B5EF4-FFF2-40B4-BE49-F238E27FC236}">
                <a16:creationId xmlns:a16="http://schemas.microsoft.com/office/drawing/2014/main" id="{FAABEE28-7991-4BE3-91B3-380EC8D887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7562" y="0"/>
            <a:ext cx="3770377" cy="10058400"/>
          </a:xfrm>
          <a:prstGeom prst="rect">
            <a:avLst/>
          </a:prstGeom>
        </p:spPr>
      </p:pic>
      <p:pic>
        <p:nvPicPr>
          <p:cNvPr id="39" name="Imagen 38">
            <a:extLst>
              <a:ext uri="{FF2B5EF4-FFF2-40B4-BE49-F238E27FC236}">
                <a16:creationId xmlns:a16="http://schemas.microsoft.com/office/drawing/2014/main" id="{EE5E95DE-FF5B-4427-B5FD-BB459FFBB5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86384" cy="10058400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410FF5D4-C560-4711-87C0-980F700952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19686" y="481913"/>
            <a:ext cx="2656702" cy="7858897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  <a:spcBef>
                <a:spcPts val="1200"/>
              </a:spcBef>
            </a:pPr>
            <a:r>
              <a:rPr lang="es-MX" sz="19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TÍTULO:</a:t>
            </a:r>
          </a:p>
          <a:p>
            <a:pPr algn="l">
              <a:lnSpc>
                <a:spcPct val="100000"/>
              </a:lnSpc>
              <a:spcBef>
                <a:spcPts val="1200"/>
              </a:spcBef>
            </a:pPr>
            <a:r>
              <a:rPr lang="es-MX" sz="1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Cápsulas informativas: violación a derechos humanos.</a:t>
            </a:r>
          </a:p>
          <a:p>
            <a:pPr algn="l">
              <a:lnSpc>
                <a:spcPct val="100000"/>
              </a:lnSpc>
              <a:spcBef>
                <a:spcPts val="1200"/>
              </a:spcBef>
            </a:pPr>
            <a:r>
              <a:rPr lang="es-MX" sz="19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AUTORA:</a:t>
            </a:r>
          </a:p>
          <a:p>
            <a:pPr algn="l">
              <a:lnSpc>
                <a:spcPct val="100000"/>
              </a:lnSpc>
              <a:spcBef>
                <a:spcPts val="1200"/>
              </a:spcBef>
            </a:pPr>
            <a:r>
              <a:rPr lang="es-MX" sz="1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Daniela García Espinosa</a:t>
            </a:r>
          </a:p>
          <a:p>
            <a:pPr algn="l">
              <a:lnSpc>
                <a:spcPct val="100000"/>
              </a:lnSpc>
              <a:spcBef>
                <a:spcPts val="1200"/>
              </a:spcBef>
            </a:pPr>
            <a:r>
              <a:rPr lang="es-MX" sz="19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LICENCIATURA:</a:t>
            </a:r>
          </a:p>
          <a:p>
            <a:pPr algn="l">
              <a:lnSpc>
                <a:spcPct val="100000"/>
              </a:lnSpc>
              <a:spcBef>
                <a:spcPts val="1200"/>
              </a:spcBef>
            </a:pPr>
            <a:r>
              <a:rPr lang="es-MX" sz="1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Comunicación</a:t>
            </a:r>
          </a:p>
          <a:p>
            <a:pPr algn="l">
              <a:lnSpc>
                <a:spcPct val="100000"/>
              </a:lnSpc>
              <a:spcBef>
                <a:spcPts val="1200"/>
              </a:spcBef>
            </a:pPr>
            <a:r>
              <a:rPr lang="es-MX" sz="19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MODALIDAD:</a:t>
            </a:r>
          </a:p>
          <a:p>
            <a:pPr algn="l">
              <a:lnSpc>
                <a:spcPct val="100000"/>
              </a:lnSpc>
              <a:spcBef>
                <a:spcPts val="1200"/>
              </a:spcBef>
            </a:pPr>
            <a:r>
              <a:rPr lang="es-MX" sz="1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Video-Audio</a:t>
            </a:r>
          </a:p>
          <a:p>
            <a:pPr algn="l">
              <a:lnSpc>
                <a:spcPct val="100000"/>
              </a:lnSpc>
              <a:spcBef>
                <a:spcPts val="1200"/>
              </a:spcBef>
            </a:pPr>
            <a:r>
              <a:rPr lang="es-MX" sz="19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DESCRIPCIÓN:</a:t>
            </a:r>
          </a:p>
          <a:p>
            <a:pPr algn="l">
              <a:lnSpc>
                <a:spcPct val="100000"/>
              </a:lnSpc>
              <a:spcBef>
                <a:spcPts val="1200"/>
              </a:spcBef>
            </a:pPr>
            <a:r>
              <a:rPr lang="es-MX" sz="1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presentan tres cápsulas informativas donde se abordan violaciones a derechos humanos como desaparición de personas, feminicidios y migración.</a:t>
            </a:r>
          </a:p>
        </p:txBody>
      </p:sp>
      <p:pic>
        <p:nvPicPr>
          <p:cNvPr id="4" name="Violación a derechos">
            <a:hlinkClick r:id="" action="ppaction://media"/>
            <a:extLst>
              <a:ext uri="{FF2B5EF4-FFF2-40B4-BE49-F238E27FC236}">
                <a16:creationId xmlns:a16="http://schemas.microsoft.com/office/drawing/2014/main" id="{B78AD290-0B3F-4203-9301-17F7231BBD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6384" y="1935118"/>
            <a:ext cx="11001178" cy="618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50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96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436</TotalTime>
  <Words>44</Words>
  <Application>Microsoft Macintosh PowerPoint</Application>
  <PresentationFormat>Personalizado</PresentationFormat>
  <Paragraphs>10</Paragraphs>
  <Slides>1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de Office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HERNÁNDEZ HERNÁNDEZ ALMA YAZMIN</dc:creator>
  <cp:lastModifiedBy>Microsoft Office User</cp:lastModifiedBy>
  <cp:revision>20</cp:revision>
  <dcterms:created xsi:type="dcterms:W3CDTF">2021-01-27T16:51:38Z</dcterms:created>
  <dcterms:modified xsi:type="dcterms:W3CDTF">2021-11-24T04:59:49Z</dcterms:modified>
</cp:coreProperties>
</file>