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299B-A5A8-47CC-A9A4-356C60325E2B}" type="datetimeFigureOut">
              <a:rPr lang="es-MX" smtClean="0"/>
              <a:t>23/11/21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4FE-54C1-42D0-8236-E1CE2C1EA9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532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299B-A5A8-47CC-A9A4-356C60325E2B}" type="datetimeFigureOut">
              <a:rPr lang="es-MX" smtClean="0"/>
              <a:t>23/11/21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4FE-54C1-42D0-8236-E1CE2C1EA9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237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299B-A5A8-47CC-A9A4-356C60325E2B}" type="datetimeFigureOut">
              <a:rPr lang="es-MX" smtClean="0"/>
              <a:t>23/11/21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4FE-54C1-42D0-8236-E1CE2C1EA9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986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299B-A5A8-47CC-A9A4-356C60325E2B}" type="datetimeFigureOut">
              <a:rPr lang="es-MX" smtClean="0"/>
              <a:t>23/11/21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4FE-54C1-42D0-8236-E1CE2C1EA9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34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299B-A5A8-47CC-A9A4-356C60325E2B}" type="datetimeFigureOut">
              <a:rPr lang="es-MX" smtClean="0"/>
              <a:t>23/11/21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4FE-54C1-42D0-8236-E1CE2C1EA9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977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299B-A5A8-47CC-A9A4-356C60325E2B}" type="datetimeFigureOut">
              <a:rPr lang="es-MX" smtClean="0"/>
              <a:t>23/11/21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4FE-54C1-42D0-8236-E1CE2C1EA9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79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299B-A5A8-47CC-A9A4-356C60325E2B}" type="datetimeFigureOut">
              <a:rPr lang="es-MX" smtClean="0"/>
              <a:t>23/11/21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4FE-54C1-42D0-8236-E1CE2C1EA9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379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299B-A5A8-47CC-A9A4-356C60325E2B}" type="datetimeFigureOut">
              <a:rPr lang="es-MX" smtClean="0"/>
              <a:t>23/11/21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4FE-54C1-42D0-8236-E1CE2C1EA9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301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299B-A5A8-47CC-A9A4-356C60325E2B}" type="datetimeFigureOut">
              <a:rPr lang="es-MX" smtClean="0"/>
              <a:t>23/11/21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4FE-54C1-42D0-8236-E1CE2C1EA9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501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299B-A5A8-47CC-A9A4-356C60325E2B}" type="datetimeFigureOut">
              <a:rPr lang="es-MX" smtClean="0"/>
              <a:t>23/11/21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4FE-54C1-42D0-8236-E1CE2C1EA9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63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299B-A5A8-47CC-A9A4-356C60325E2B}" type="datetimeFigureOut">
              <a:rPr lang="es-MX" smtClean="0"/>
              <a:t>23/11/21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14FE-54C1-42D0-8236-E1CE2C1EA9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00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1299B-A5A8-47CC-A9A4-356C60325E2B}" type="datetimeFigureOut">
              <a:rPr lang="es-MX" smtClean="0"/>
              <a:t>23/11/21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14FE-54C1-42D0-8236-E1CE2C1EA9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17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 descr="Forma&#10;&#10;Descripción generada automáticamente">
            <a:extLst>
              <a:ext uri="{FF2B5EF4-FFF2-40B4-BE49-F238E27FC236}">
                <a16:creationId xmlns:a16="http://schemas.microsoft.com/office/drawing/2014/main" id="{FAABEE28-7991-4BE3-91B3-380EC8D88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562" y="0"/>
            <a:ext cx="3770377" cy="100584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EE5E95DE-FF5B-4427-B5FD-BB459FFBB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6384" cy="100584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10FF5D4-C560-4711-87C0-980F70095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9686" y="481913"/>
            <a:ext cx="2656702" cy="785889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s-MX" sz="19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TÍTULO: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s-MX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Cápsulas informativas: derecho a la información.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s-MX" sz="19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s-MX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Daniela García Espinosa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s-MX" sz="19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LICENCIATURA: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s-MX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s-MX" sz="19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MODALIDAD: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s-MX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Video-Audio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s-MX" sz="19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DESCRIPCIÓN: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s-MX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presentan dos cápsulas elaboradas en el marco del Día Int. del Derecho de Acceso Universal a la Información y del Día Int. para Poner Fin a la Impunidad de los Crímenes contra Periodistas.</a:t>
            </a:r>
          </a:p>
        </p:txBody>
      </p:sp>
      <p:pic>
        <p:nvPicPr>
          <p:cNvPr id="2" name="derecho a la info">
            <a:hlinkClick r:id="" action="ppaction://media"/>
            <a:extLst>
              <a:ext uri="{FF2B5EF4-FFF2-40B4-BE49-F238E27FC236}">
                <a16:creationId xmlns:a16="http://schemas.microsoft.com/office/drawing/2014/main" id="{78515952-0472-4EE0-A15A-7CFBC6D6B7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384" y="1871376"/>
            <a:ext cx="11001178" cy="61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</TotalTime>
  <Words>60</Words>
  <Application>Microsoft Macintosh PowerPoint</Application>
  <PresentationFormat>Personalizado</PresentationFormat>
  <Paragraphs>10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HERNÁNDEZ HERNÁNDEZ ALMA YAZMIN</dc:creator>
  <cp:lastModifiedBy>Microsoft Office User</cp:lastModifiedBy>
  <cp:revision>22</cp:revision>
  <dcterms:created xsi:type="dcterms:W3CDTF">2021-01-27T16:51:38Z</dcterms:created>
  <dcterms:modified xsi:type="dcterms:W3CDTF">2021-11-24T05:18:49Z</dcterms:modified>
</cp:coreProperties>
</file>